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BBD191B-70E3-474E-A587-32C874CF86EB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26B912E-FF24-4065-B117-AFEE063EA1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RFxGn6C6ak" TargetMode="External"/><Relationship Id="rId2" Type="http://schemas.openxmlformats.org/officeDocument/2006/relationships/hyperlink" Target="http://www.youtube.com/watch?v=hYfrg_vUHm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Yfrg_vUHmw" TargetMode="External"/><Relationship Id="rId7" Type="http://schemas.openxmlformats.org/officeDocument/2006/relationships/hyperlink" Target="http://forthesakeofhumanities-10.wikispaces.com/Transnational+Corporation+Project" TargetMode="External"/><Relationship Id="rId2" Type="http://schemas.openxmlformats.org/officeDocument/2006/relationships/hyperlink" Target="http://www.bacardilimited.com/terms_privac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cardilimited.com/news092606A.html" TargetMode="External"/><Relationship Id="rId5" Type="http://schemas.openxmlformats.org/officeDocument/2006/relationships/hyperlink" Target="http://www.bacardilimited.com/" TargetMode="External"/><Relationship Id="rId4" Type="http://schemas.openxmlformats.org/officeDocument/2006/relationships/hyperlink" Target="http://www.youtube.com/watch?v=5RFxGn6C6a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Bacardi Ltd.</a:t>
            </a:r>
            <a:br>
              <a:rPr lang="en-US" dirty="0" smtClean="0"/>
            </a:br>
            <a:r>
              <a:rPr lang="en-US" dirty="0" smtClean="0"/>
              <a:t>(Martini &amp; Rossi)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4572000"/>
            <a:ext cx="3189767" cy="762000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/>
              <a:t>By</a:t>
            </a:r>
          </a:p>
          <a:p>
            <a:pPr algn="r"/>
            <a:r>
              <a:rPr lang="en-US" sz="2400" dirty="0" err="1" smtClean="0"/>
              <a:t>Engin</a:t>
            </a:r>
            <a:r>
              <a:rPr lang="en-US" sz="2400" dirty="0" smtClean="0"/>
              <a:t> </a:t>
            </a:r>
            <a:r>
              <a:rPr lang="en-US" sz="2400" dirty="0" err="1" smtClean="0"/>
              <a:t>Emre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1026" name="Picture 2" descr="C:\Users\eemre\Documents\Humanities\TNC\bacard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3486885"/>
            <a:ext cx="3200398" cy="148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6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emre\Documents\Humanities\TNC\Rum-Bacardi-151-Proo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01713">
            <a:off x="1968122" y="2807868"/>
            <a:ext cx="2614837" cy="33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emre\Documents\Humanities\TNC\Grey-Goo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63"/>
            <a:ext cx="3057525" cy="312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emre\Documents\Humanities\TNC\c5f89813fa1c3169260ade3eee07b16f_12763761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768350"/>
            <a:ext cx="14605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emre\Documents\Humanities\TNC\BacardiDewar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25" y="0"/>
            <a:ext cx="4571999" cy="362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eemre\Documents\Humanities\TNC\Senor-Frog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90610"/>
            <a:ext cx="1905000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eemre\Documents\Humanities\TNC\c5f89813fa1c3169260ade3eee07b16f_127637613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1557"/>
            <a:ext cx="1752600" cy="372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eemre\Documents\Humanities\TNC\bacard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628" y="-1772"/>
            <a:ext cx="2418254" cy="159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eemre\Documents\Humanities\TNC\havana-club-bacardi-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3628812"/>
            <a:ext cx="2535237" cy="322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eemre\Documents\Humanities\TNC\BACARDI-LIMITED_72res-300x13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879" y="5560098"/>
            <a:ext cx="296888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eemre\Documents\Humanities\TNC\BACARDI-LIMITED_72res-300x13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36" y="2108982"/>
            <a:ext cx="7079568" cy="313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11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Don </a:t>
            </a:r>
            <a:r>
              <a:rPr lang="en-US" dirty="0" err="1"/>
              <a:t>Facundo</a:t>
            </a:r>
            <a:r>
              <a:rPr lang="en-US" dirty="0"/>
              <a:t> </a:t>
            </a:r>
            <a:r>
              <a:rPr lang="en-US" dirty="0" err="1"/>
              <a:t>Bacardí</a:t>
            </a:r>
            <a:r>
              <a:rPr lang="en-US" dirty="0"/>
              <a:t> </a:t>
            </a:r>
            <a:r>
              <a:rPr lang="en-US" dirty="0" err="1"/>
              <a:t>Massó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2438400"/>
            <a:ext cx="5257800" cy="4114800"/>
          </a:xfrm>
        </p:spPr>
        <p:txBody>
          <a:bodyPr/>
          <a:lstStyle/>
          <a:p>
            <a:r>
              <a:rPr lang="en-US" sz="2400" dirty="0" smtClean="0"/>
              <a:t>1814 </a:t>
            </a:r>
            <a:r>
              <a:rPr lang="en-US" sz="2400" dirty="0"/>
              <a:t>– May 9, </a:t>
            </a:r>
            <a:r>
              <a:rPr lang="en-US" sz="2400" dirty="0" smtClean="0"/>
              <a:t>1886</a:t>
            </a:r>
          </a:p>
          <a:p>
            <a:r>
              <a:rPr lang="en-US" sz="2400" dirty="0" smtClean="0"/>
              <a:t>Was </a:t>
            </a:r>
            <a:r>
              <a:rPr lang="en-US" sz="2400" dirty="0"/>
              <a:t>a </a:t>
            </a:r>
            <a:r>
              <a:rPr lang="en-US" sz="2400" dirty="0" smtClean="0"/>
              <a:t>Catalan businessman</a:t>
            </a:r>
          </a:p>
          <a:p>
            <a:r>
              <a:rPr lang="en-US" sz="2400" dirty="0"/>
              <a:t>In 1862 he founded </a:t>
            </a:r>
            <a:r>
              <a:rPr lang="en-US" sz="2400" dirty="0" smtClean="0"/>
              <a:t>the Bacardi rum distillery.</a:t>
            </a:r>
          </a:p>
          <a:p>
            <a:endParaRPr lang="en-US" sz="2400" dirty="0"/>
          </a:p>
        </p:txBody>
      </p:sp>
      <p:pic>
        <p:nvPicPr>
          <p:cNvPr id="2050" name="Picture 2" descr="C:\Users\eemre\Documents\Humanities\TNC\gsdhdhdfhdfhdfhdh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3429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3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Bacardi incomes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Bacardi sells over 20 million cases every year </a:t>
            </a:r>
          </a:p>
          <a:p>
            <a:r>
              <a:rPr lang="en-US" dirty="0"/>
              <a:t>Key numbers for fiscal year ending March, 2009: </a:t>
            </a:r>
            <a:br>
              <a:rPr lang="en-US" dirty="0"/>
            </a:br>
            <a:r>
              <a:rPr lang="en-US" b="1" dirty="0"/>
              <a:t>Sales</a:t>
            </a:r>
            <a:r>
              <a:rPr lang="en-US" dirty="0"/>
              <a:t>: $5,335.7M</a:t>
            </a:r>
            <a:br>
              <a:rPr lang="en-US" dirty="0"/>
            </a:br>
            <a:r>
              <a:rPr lang="en-US" b="1" dirty="0"/>
              <a:t>One year growth</a:t>
            </a:r>
            <a:r>
              <a:rPr lang="en-US" dirty="0"/>
              <a:t>: (3.8%)</a:t>
            </a:r>
            <a:br>
              <a:rPr lang="en-US" dirty="0"/>
            </a:br>
            <a:r>
              <a:rPr lang="en-US" b="1" dirty="0"/>
              <a:t>Net income</a:t>
            </a:r>
            <a:r>
              <a:rPr lang="en-US" dirty="0"/>
              <a:t>: $805.1M</a:t>
            </a:r>
            <a:br>
              <a:rPr lang="en-US" dirty="0"/>
            </a:br>
            <a:r>
              <a:rPr lang="en-US" b="1" dirty="0"/>
              <a:t>Income growth</a:t>
            </a:r>
            <a:r>
              <a:rPr lang="en-US" dirty="0"/>
              <a:t>: </a:t>
            </a:r>
            <a:r>
              <a:rPr lang="en-US" dirty="0" smtClean="0"/>
              <a:t>1.3</a:t>
            </a:r>
            <a:endParaRPr lang="en-US" dirty="0"/>
          </a:p>
        </p:txBody>
      </p:sp>
      <p:pic>
        <p:nvPicPr>
          <p:cNvPr id="4" name="Picture 2" descr="C:\Users\eemre\Documents\Humanities\TNC\Rum-Bacardi-151-Proo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53788">
            <a:off x="5099123" y="2807867"/>
            <a:ext cx="2614837" cy="33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2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Bacardi commercials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124201"/>
            <a:ext cx="6400800" cy="2438400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http://www.youtube.com/watch?v=hYfrg_vUHmw</a:t>
            </a:r>
            <a:r>
              <a:rPr lang="en-US" dirty="0"/>
              <a:t> </a:t>
            </a:r>
          </a:p>
          <a:p>
            <a:r>
              <a:rPr lang="en-US" u="sng" dirty="0">
                <a:hlinkClick r:id="rId3"/>
              </a:rPr>
              <a:t>http://www.youtube.com/watch?v=5RFxGn6C6ak</a:t>
            </a:r>
            <a:r>
              <a:rPr lang="en-US" dirty="0"/>
              <a:t> </a:t>
            </a:r>
          </a:p>
          <a:p>
            <a:pPr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2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>
                <a:hlinkClick r:id="rId2"/>
              </a:rPr>
              <a:t>http://www.bacardilimited.com/terms_privacy.html</a:t>
            </a:r>
            <a:r>
              <a:rPr lang="en-US" dirty="0"/>
              <a:t> </a:t>
            </a:r>
          </a:p>
          <a:p>
            <a:r>
              <a:rPr lang="en-US" u="sng" dirty="0">
                <a:hlinkClick r:id="rId3"/>
              </a:rPr>
              <a:t>http://www.youtube.com/watch?v=hYfrg_vUHmw</a:t>
            </a:r>
            <a:r>
              <a:rPr lang="en-US" dirty="0"/>
              <a:t> </a:t>
            </a:r>
          </a:p>
          <a:p>
            <a:r>
              <a:rPr lang="en-US" u="sng" dirty="0">
                <a:hlinkClick r:id="rId4"/>
              </a:rPr>
              <a:t>http://www.youtube.com/watch?v=5RFxGn6C6ak</a:t>
            </a:r>
            <a:r>
              <a:rPr lang="en-US" dirty="0"/>
              <a:t> </a:t>
            </a:r>
          </a:p>
          <a:p>
            <a:r>
              <a:rPr lang="en-US" u="sng" dirty="0">
                <a:hlinkClick r:id="rId5"/>
              </a:rPr>
              <a:t>http://www.bacardilimited.com/</a:t>
            </a:r>
            <a:r>
              <a:rPr lang="en-US" dirty="0"/>
              <a:t> </a:t>
            </a:r>
          </a:p>
          <a:p>
            <a:r>
              <a:rPr lang="en-US" u="sng" dirty="0">
                <a:hlinkClick r:id="rId6"/>
              </a:rPr>
              <a:t>http://www.bacardilimited.com/news092606A.html</a:t>
            </a:r>
            <a:r>
              <a:rPr lang="en-US" dirty="0"/>
              <a:t> </a:t>
            </a:r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forthesakeofhumanities-     10.wikispaces.com/</a:t>
            </a:r>
            <a:r>
              <a:rPr lang="en-US" dirty="0" err="1" smtClean="0">
                <a:hlinkClick r:id="rId7"/>
              </a:rPr>
              <a:t>Transnational+Corporation+Project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82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258</TotalTime>
  <Words>78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Bacardi Ltd. (Martini &amp; Rossi)</vt:lpstr>
      <vt:lpstr>PowerPoint Presentation</vt:lpstr>
      <vt:lpstr>Don Facundo Bacardí Massó </vt:lpstr>
      <vt:lpstr>Bacardi incomes</vt:lpstr>
      <vt:lpstr>Bacardi commercials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Bacardi Ltd. (Martini &amp; Rossi)</dc:title>
  <dc:creator>Test</dc:creator>
  <cp:lastModifiedBy>Test</cp:lastModifiedBy>
  <cp:revision>16</cp:revision>
  <dcterms:created xsi:type="dcterms:W3CDTF">2011-11-15T23:13:26Z</dcterms:created>
  <dcterms:modified xsi:type="dcterms:W3CDTF">2011-11-18T06:44:19Z</dcterms:modified>
</cp:coreProperties>
</file>